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60" r:id="rId5"/>
    <p:sldId id="264" r:id="rId6"/>
    <p:sldId id="262" r:id="rId7"/>
    <p:sldId id="261" r:id="rId8"/>
    <p:sldId id="265" r:id="rId9"/>
    <p:sldId id="267" r:id="rId10"/>
    <p:sldId id="263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7E919-1F1A-41A4-8B6E-7C38A203C280}" v="2" dt="2024-06-11T11:17:19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90CC7-9DF0-4A73-AADE-0B1BB40EBD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CAC81A-CF11-476F-BBDD-94322BFD9036}">
      <dgm:prSet/>
      <dgm:spPr/>
      <dgm:t>
        <a:bodyPr/>
        <a:lstStyle/>
        <a:p>
          <a:pPr>
            <a:defRPr cap="all"/>
          </a:pPr>
          <a:r>
            <a:rPr lang="cs-CZ"/>
            <a:t>Postup</a:t>
          </a:r>
          <a:endParaRPr lang="en-US"/>
        </a:p>
      </dgm:t>
    </dgm:pt>
    <dgm:pt modelId="{95FCB136-B262-4447-A79E-22A580479631}" type="parTrans" cxnId="{197D2238-E348-4FB0-8D23-1D0F100F58FD}">
      <dgm:prSet/>
      <dgm:spPr/>
      <dgm:t>
        <a:bodyPr/>
        <a:lstStyle/>
        <a:p>
          <a:endParaRPr lang="en-US"/>
        </a:p>
      </dgm:t>
    </dgm:pt>
    <dgm:pt modelId="{6F9B06A5-88DA-4FB6-A69D-35D89C2A81E7}" type="sibTrans" cxnId="{197D2238-E348-4FB0-8D23-1D0F100F58FD}">
      <dgm:prSet/>
      <dgm:spPr/>
      <dgm:t>
        <a:bodyPr/>
        <a:lstStyle/>
        <a:p>
          <a:endParaRPr lang="en-US"/>
        </a:p>
      </dgm:t>
    </dgm:pt>
    <dgm:pt modelId="{3046BF5F-8673-4CA3-9F47-98F0C42BB417}">
      <dgm:prSet/>
      <dgm:spPr/>
      <dgm:t>
        <a:bodyPr/>
        <a:lstStyle/>
        <a:p>
          <a:pPr>
            <a:defRPr cap="all"/>
          </a:pPr>
          <a:r>
            <a:rPr lang="cs-CZ"/>
            <a:t>Co bylo nového</a:t>
          </a:r>
          <a:endParaRPr lang="en-US"/>
        </a:p>
      </dgm:t>
    </dgm:pt>
    <dgm:pt modelId="{E55BF208-3277-42E0-9FD7-863E52AC9E70}" type="parTrans" cxnId="{DC587F99-B327-4D84-94BE-DE0DC208AA16}">
      <dgm:prSet/>
      <dgm:spPr/>
      <dgm:t>
        <a:bodyPr/>
        <a:lstStyle/>
        <a:p>
          <a:endParaRPr lang="en-US"/>
        </a:p>
      </dgm:t>
    </dgm:pt>
    <dgm:pt modelId="{9AF04DA8-177F-420F-B26A-441CB3E11F02}" type="sibTrans" cxnId="{DC587F99-B327-4D84-94BE-DE0DC208AA16}">
      <dgm:prSet/>
      <dgm:spPr/>
      <dgm:t>
        <a:bodyPr/>
        <a:lstStyle/>
        <a:p>
          <a:endParaRPr lang="en-US"/>
        </a:p>
      </dgm:t>
    </dgm:pt>
    <dgm:pt modelId="{8A76B797-3B69-4DFB-965A-7A7489326198}">
      <dgm:prSet/>
      <dgm:spPr/>
      <dgm:t>
        <a:bodyPr/>
        <a:lstStyle/>
        <a:p>
          <a:pPr>
            <a:defRPr cap="all"/>
          </a:pPr>
          <a:r>
            <a:rPr lang="cs-CZ"/>
            <a:t>dodatek</a:t>
          </a:r>
          <a:endParaRPr lang="en-US"/>
        </a:p>
      </dgm:t>
    </dgm:pt>
    <dgm:pt modelId="{54DD93F5-4254-4182-9340-2EBA476D157D}" type="parTrans" cxnId="{6228CDB9-BB97-45C4-A513-76B45FEFF11D}">
      <dgm:prSet/>
      <dgm:spPr/>
      <dgm:t>
        <a:bodyPr/>
        <a:lstStyle/>
        <a:p>
          <a:endParaRPr lang="en-US"/>
        </a:p>
      </dgm:t>
    </dgm:pt>
    <dgm:pt modelId="{3F2773EE-76D5-4705-8C12-B8077F7DA8A8}" type="sibTrans" cxnId="{6228CDB9-BB97-45C4-A513-76B45FEFF11D}">
      <dgm:prSet/>
      <dgm:spPr/>
      <dgm:t>
        <a:bodyPr/>
        <a:lstStyle/>
        <a:p>
          <a:endParaRPr lang="en-US"/>
        </a:p>
      </dgm:t>
    </dgm:pt>
    <dgm:pt modelId="{FC926EB5-A210-44B6-A4B3-AABCE363CD0F}" type="pres">
      <dgm:prSet presAssocID="{AFA90CC7-9DF0-4A73-AADE-0B1BB40EBD9D}" presName="root" presStyleCnt="0">
        <dgm:presLayoutVars>
          <dgm:dir/>
          <dgm:resizeHandles val="exact"/>
        </dgm:presLayoutVars>
      </dgm:prSet>
      <dgm:spPr/>
    </dgm:pt>
    <dgm:pt modelId="{178A6877-59BB-4FBF-9A58-62BF837778A4}" type="pres">
      <dgm:prSet presAssocID="{F0CAC81A-CF11-476F-BBDD-94322BFD9036}" presName="compNode" presStyleCnt="0"/>
      <dgm:spPr/>
    </dgm:pt>
    <dgm:pt modelId="{5D22A268-3E50-4137-A7E7-2DA998BD20AB}" type="pres">
      <dgm:prSet presAssocID="{F0CAC81A-CF11-476F-BBDD-94322BFD9036}" presName="iconBgRect" presStyleLbl="bgShp" presStyleIdx="0" presStyleCnt="3"/>
      <dgm:spPr/>
    </dgm:pt>
    <dgm:pt modelId="{7AA98760-CD88-4912-98B4-FBFF22AFD946}" type="pres">
      <dgm:prSet presAssocID="{F0CAC81A-CF11-476F-BBDD-94322BFD90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ntrolní seznam"/>
        </a:ext>
      </dgm:extLst>
    </dgm:pt>
    <dgm:pt modelId="{983C465E-71AA-442D-B116-602CEDC0C8CB}" type="pres">
      <dgm:prSet presAssocID="{F0CAC81A-CF11-476F-BBDD-94322BFD9036}" presName="spaceRect" presStyleCnt="0"/>
      <dgm:spPr/>
    </dgm:pt>
    <dgm:pt modelId="{D737C522-3DB7-45D7-B596-10A089C60D44}" type="pres">
      <dgm:prSet presAssocID="{F0CAC81A-CF11-476F-BBDD-94322BFD9036}" presName="textRect" presStyleLbl="revTx" presStyleIdx="0" presStyleCnt="3">
        <dgm:presLayoutVars>
          <dgm:chMax val="1"/>
          <dgm:chPref val="1"/>
        </dgm:presLayoutVars>
      </dgm:prSet>
      <dgm:spPr/>
    </dgm:pt>
    <dgm:pt modelId="{B20474E5-DAE7-46F6-969C-5AD65811AFBD}" type="pres">
      <dgm:prSet presAssocID="{6F9B06A5-88DA-4FB6-A69D-35D89C2A81E7}" presName="sibTrans" presStyleCnt="0"/>
      <dgm:spPr/>
    </dgm:pt>
    <dgm:pt modelId="{98A579B3-131A-41BB-AF8B-71B18DF7EF5D}" type="pres">
      <dgm:prSet presAssocID="{3046BF5F-8673-4CA3-9F47-98F0C42BB417}" presName="compNode" presStyleCnt="0"/>
      <dgm:spPr/>
    </dgm:pt>
    <dgm:pt modelId="{308D39F0-FE5B-4E47-A567-BE34C667B406}" type="pres">
      <dgm:prSet presAssocID="{3046BF5F-8673-4CA3-9F47-98F0C42BB417}" presName="iconBgRect" presStyleLbl="bgShp" presStyleIdx="1" presStyleCnt="3"/>
      <dgm:spPr/>
    </dgm:pt>
    <dgm:pt modelId="{147C5AC4-240D-419E-BD51-316942DF6134}" type="pres">
      <dgm:prSet presAssocID="{3046BF5F-8673-4CA3-9F47-98F0C42BB4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5D79D2EC-D302-48F8-8964-9BE0E3E58798}" type="pres">
      <dgm:prSet presAssocID="{3046BF5F-8673-4CA3-9F47-98F0C42BB417}" presName="spaceRect" presStyleCnt="0"/>
      <dgm:spPr/>
    </dgm:pt>
    <dgm:pt modelId="{D23467BF-5D19-4C44-9DE4-57B5F5A91EC9}" type="pres">
      <dgm:prSet presAssocID="{3046BF5F-8673-4CA3-9F47-98F0C42BB417}" presName="textRect" presStyleLbl="revTx" presStyleIdx="1" presStyleCnt="3">
        <dgm:presLayoutVars>
          <dgm:chMax val="1"/>
          <dgm:chPref val="1"/>
        </dgm:presLayoutVars>
      </dgm:prSet>
      <dgm:spPr/>
    </dgm:pt>
    <dgm:pt modelId="{54BD4B7E-34D5-45FE-8E32-080C4B25093A}" type="pres">
      <dgm:prSet presAssocID="{9AF04DA8-177F-420F-B26A-441CB3E11F02}" presName="sibTrans" presStyleCnt="0"/>
      <dgm:spPr/>
    </dgm:pt>
    <dgm:pt modelId="{4308ED5A-5166-4179-A1E1-E7BF1AB72F75}" type="pres">
      <dgm:prSet presAssocID="{8A76B797-3B69-4DFB-965A-7A7489326198}" presName="compNode" presStyleCnt="0"/>
      <dgm:spPr/>
    </dgm:pt>
    <dgm:pt modelId="{468DAFC4-5D06-4433-8960-1C5CFED419C5}" type="pres">
      <dgm:prSet presAssocID="{8A76B797-3B69-4DFB-965A-7A7489326198}" presName="iconBgRect" presStyleLbl="bgShp" presStyleIdx="2" presStyleCnt="3"/>
      <dgm:spPr/>
    </dgm:pt>
    <dgm:pt modelId="{E299A792-A9D9-49F8-A8C7-A8302E0C74BA}" type="pres">
      <dgm:prSet presAssocID="{8A76B797-3B69-4DFB-965A-7A74893261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ncelářská sponka"/>
        </a:ext>
      </dgm:extLst>
    </dgm:pt>
    <dgm:pt modelId="{5D84C8DF-BF2A-44ED-A072-D8AE8F841A29}" type="pres">
      <dgm:prSet presAssocID="{8A76B797-3B69-4DFB-965A-7A7489326198}" presName="spaceRect" presStyleCnt="0"/>
      <dgm:spPr/>
    </dgm:pt>
    <dgm:pt modelId="{38450CF7-87BF-4702-A8A9-EC3F4949F21D}" type="pres">
      <dgm:prSet presAssocID="{8A76B797-3B69-4DFB-965A-7A74893261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4BC620-AB70-46E2-AC3E-1D50F6E97029}" type="presOf" srcId="{AFA90CC7-9DF0-4A73-AADE-0B1BB40EBD9D}" destId="{FC926EB5-A210-44B6-A4B3-AABCE363CD0F}" srcOrd="0" destOrd="0" presId="urn:microsoft.com/office/officeart/2018/5/layout/IconCircleLabelList"/>
    <dgm:cxn modelId="{CD1A2431-E5E6-499E-8826-64E5E0979056}" type="presOf" srcId="{F0CAC81A-CF11-476F-BBDD-94322BFD9036}" destId="{D737C522-3DB7-45D7-B596-10A089C60D44}" srcOrd="0" destOrd="0" presId="urn:microsoft.com/office/officeart/2018/5/layout/IconCircleLabelList"/>
    <dgm:cxn modelId="{197D2238-E348-4FB0-8D23-1D0F100F58FD}" srcId="{AFA90CC7-9DF0-4A73-AADE-0B1BB40EBD9D}" destId="{F0CAC81A-CF11-476F-BBDD-94322BFD9036}" srcOrd="0" destOrd="0" parTransId="{95FCB136-B262-4447-A79E-22A580479631}" sibTransId="{6F9B06A5-88DA-4FB6-A69D-35D89C2A81E7}"/>
    <dgm:cxn modelId="{B3FC4A6C-2656-4B06-B0E7-1A63D21C4806}" type="presOf" srcId="{8A76B797-3B69-4DFB-965A-7A7489326198}" destId="{38450CF7-87BF-4702-A8A9-EC3F4949F21D}" srcOrd="0" destOrd="0" presId="urn:microsoft.com/office/officeart/2018/5/layout/IconCircleLabelList"/>
    <dgm:cxn modelId="{CC7E6D80-AC9B-4A04-9BD6-26C5DA03A949}" type="presOf" srcId="{3046BF5F-8673-4CA3-9F47-98F0C42BB417}" destId="{D23467BF-5D19-4C44-9DE4-57B5F5A91EC9}" srcOrd="0" destOrd="0" presId="urn:microsoft.com/office/officeart/2018/5/layout/IconCircleLabelList"/>
    <dgm:cxn modelId="{DC587F99-B327-4D84-94BE-DE0DC208AA16}" srcId="{AFA90CC7-9DF0-4A73-AADE-0B1BB40EBD9D}" destId="{3046BF5F-8673-4CA3-9F47-98F0C42BB417}" srcOrd="1" destOrd="0" parTransId="{E55BF208-3277-42E0-9FD7-863E52AC9E70}" sibTransId="{9AF04DA8-177F-420F-B26A-441CB3E11F02}"/>
    <dgm:cxn modelId="{6228CDB9-BB97-45C4-A513-76B45FEFF11D}" srcId="{AFA90CC7-9DF0-4A73-AADE-0B1BB40EBD9D}" destId="{8A76B797-3B69-4DFB-965A-7A7489326198}" srcOrd="2" destOrd="0" parTransId="{54DD93F5-4254-4182-9340-2EBA476D157D}" sibTransId="{3F2773EE-76D5-4705-8C12-B8077F7DA8A8}"/>
    <dgm:cxn modelId="{5F7220BE-01A5-4DFE-AD4A-5644A2878536}" type="presParOf" srcId="{FC926EB5-A210-44B6-A4B3-AABCE363CD0F}" destId="{178A6877-59BB-4FBF-9A58-62BF837778A4}" srcOrd="0" destOrd="0" presId="urn:microsoft.com/office/officeart/2018/5/layout/IconCircleLabelList"/>
    <dgm:cxn modelId="{761F553A-2EBC-4CA2-A3AF-DD5B119B08E6}" type="presParOf" srcId="{178A6877-59BB-4FBF-9A58-62BF837778A4}" destId="{5D22A268-3E50-4137-A7E7-2DA998BD20AB}" srcOrd="0" destOrd="0" presId="urn:microsoft.com/office/officeart/2018/5/layout/IconCircleLabelList"/>
    <dgm:cxn modelId="{90955441-34BE-46C8-8EDC-35F43E2EC33E}" type="presParOf" srcId="{178A6877-59BB-4FBF-9A58-62BF837778A4}" destId="{7AA98760-CD88-4912-98B4-FBFF22AFD946}" srcOrd="1" destOrd="0" presId="urn:microsoft.com/office/officeart/2018/5/layout/IconCircleLabelList"/>
    <dgm:cxn modelId="{E5891FA9-471E-4E4F-86DF-46865A9FA198}" type="presParOf" srcId="{178A6877-59BB-4FBF-9A58-62BF837778A4}" destId="{983C465E-71AA-442D-B116-602CEDC0C8CB}" srcOrd="2" destOrd="0" presId="urn:microsoft.com/office/officeart/2018/5/layout/IconCircleLabelList"/>
    <dgm:cxn modelId="{FA4307F7-C5DD-4599-BA63-592B1ECF8ED4}" type="presParOf" srcId="{178A6877-59BB-4FBF-9A58-62BF837778A4}" destId="{D737C522-3DB7-45D7-B596-10A089C60D44}" srcOrd="3" destOrd="0" presId="urn:microsoft.com/office/officeart/2018/5/layout/IconCircleLabelList"/>
    <dgm:cxn modelId="{71024DC5-EF59-48A7-A64E-429F664BC6B9}" type="presParOf" srcId="{FC926EB5-A210-44B6-A4B3-AABCE363CD0F}" destId="{B20474E5-DAE7-46F6-969C-5AD65811AFBD}" srcOrd="1" destOrd="0" presId="urn:microsoft.com/office/officeart/2018/5/layout/IconCircleLabelList"/>
    <dgm:cxn modelId="{91306966-2F20-408B-A911-FF722CD52592}" type="presParOf" srcId="{FC926EB5-A210-44B6-A4B3-AABCE363CD0F}" destId="{98A579B3-131A-41BB-AF8B-71B18DF7EF5D}" srcOrd="2" destOrd="0" presId="urn:microsoft.com/office/officeart/2018/5/layout/IconCircleLabelList"/>
    <dgm:cxn modelId="{5EEFD1A7-AB17-4354-B8E6-53FFB86FB763}" type="presParOf" srcId="{98A579B3-131A-41BB-AF8B-71B18DF7EF5D}" destId="{308D39F0-FE5B-4E47-A567-BE34C667B406}" srcOrd="0" destOrd="0" presId="urn:microsoft.com/office/officeart/2018/5/layout/IconCircleLabelList"/>
    <dgm:cxn modelId="{E5353A17-43CC-4F7E-B0B9-F9D33070E705}" type="presParOf" srcId="{98A579B3-131A-41BB-AF8B-71B18DF7EF5D}" destId="{147C5AC4-240D-419E-BD51-316942DF6134}" srcOrd="1" destOrd="0" presId="urn:microsoft.com/office/officeart/2018/5/layout/IconCircleLabelList"/>
    <dgm:cxn modelId="{C90B449B-4350-4086-94C4-957CDD182E08}" type="presParOf" srcId="{98A579B3-131A-41BB-AF8B-71B18DF7EF5D}" destId="{5D79D2EC-D302-48F8-8964-9BE0E3E58798}" srcOrd="2" destOrd="0" presId="urn:microsoft.com/office/officeart/2018/5/layout/IconCircleLabelList"/>
    <dgm:cxn modelId="{9D3AE7AD-4978-47DC-BEA1-70355992FCEC}" type="presParOf" srcId="{98A579B3-131A-41BB-AF8B-71B18DF7EF5D}" destId="{D23467BF-5D19-4C44-9DE4-57B5F5A91EC9}" srcOrd="3" destOrd="0" presId="urn:microsoft.com/office/officeart/2018/5/layout/IconCircleLabelList"/>
    <dgm:cxn modelId="{8CA2D369-BA87-40BD-B643-F8DFEF33A8A7}" type="presParOf" srcId="{FC926EB5-A210-44B6-A4B3-AABCE363CD0F}" destId="{54BD4B7E-34D5-45FE-8E32-080C4B25093A}" srcOrd="3" destOrd="0" presId="urn:microsoft.com/office/officeart/2018/5/layout/IconCircleLabelList"/>
    <dgm:cxn modelId="{9E35EBC6-79B5-4AA9-9D85-040DBC7E27A8}" type="presParOf" srcId="{FC926EB5-A210-44B6-A4B3-AABCE363CD0F}" destId="{4308ED5A-5166-4179-A1E1-E7BF1AB72F75}" srcOrd="4" destOrd="0" presId="urn:microsoft.com/office/officeart/2018/5/layout/IconCircleLabelList"/>
    <dgm:cxn modelId="{AC045991-AF09-4B2A-9AC1-538DD4502A80}" type="presParOf" srcId="{4308ED5A-5166-4179-A1E1-E7BF1AB72F75}" destId="{468DAFC4-5D06-4433-8960-1C5CFED419C5}" srcOrd="0" destOrd="0" presId="urn:microsoft.com/office/officeart/2018/5/layout/IconCircleLabelList"/>
    <dgm:cxn modelId="{D0683D8F-DDD6-45C6-AB72-12565F867DF6}" type="presParOf" srcId="{4308ED5A-5166-4179-A1E1-E7BF1AB72F75}" destId="{E299A792-A9D9-49F8-A8C7-A8302E0C74BA}" srcOrd="1" destOrd="0" presId="urn:microsoft.com/office/officeart/2018/5/layout/IconCircleLabelList"/>
    <dgm:cxn modelId="{828E8737-496B-416C-8043-B6FD5CB15DE8}" type="presParOf" srcId="{4308ED5A-5166-4179-A1E1-E7BF1AB72F75}" destId="{5D84C8DF-BF2A-44ED-A072-D8AE8F841A29}" srcOrd="2" destOrd="0" presId="urn:microsoft.com/office/officeart/2018/5/layout/IconCircleLabelList"/>
    <dgm:cxn modelId="{632628EF-8C1E-4CA0-B159-F7A0F2D7EC21}" type="presParOf" srcId="{4308ED5A-5166-4179-A1E1-E7BF1AB72F75}" destId="{38450CF7-87BF-4702-A8A9-EC3F4949F21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A80154-CC02-4F62-80E6-9EE73F1D4F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EEF42FB-07B1-4F10-AEBD-382EFEBC87C2}">
      <dgm:prSet/>
      <dgm:spPr/>
      <dgm:t>
        <a:bodyPr/>
        <a:lstStyle/>
        <a:p>
          <a:pPr>
            <a:defRPr cap="all"/>
          </a:pPr>
          <a:r>
            <a:rPr lang="cs-CZ"/>
            <a:t>Plán</a:t>
          </a:r>
          <a:endParaRPr lang="en-US"/>
        </a:p>
      </dgm:t>
    </dgm:pt>
    <dgm:pt modelId="{DBF2A4E0-7C12-4A11-B21A-1BC31067087C}" type="parTrans" cxnId="{7608E14E-59E4-41B4-99C7-5A453DEAC8B5}">
      <dgm:prSet/>
      <dgm:spPr/>
      <dgm:t>
        <a:bodyPr/>
        <a:lstStyle/>
        <a:p>
          <a:endParaRPr lang="en-US"/>
        </a:p>
      </dgm:t>
    </dgm:pt>
    <dgm:pt modelId="{A4513BE7-6B4D-4A02-B285-58B6194251B8}" type="sibTrans" cxnId="{7608E14E-59E4-41B4-99C7-5A453DEAC8B5}">
      <dgm:prSet/>
      <dgm:spPr/>
      <dgm:t>
        <a:bodyPr/>
        <a:lstStyle/>
        <a:p>
          <a:endParaRPr lang="en-US"/>
        </a:p>
      </dgm:t>
    </dgm:pt>
    <dgm:pt modelId="{AAB29B8A-B50B-48BA-B396-CFD443B96E9D}">
      <dgm:prSet/>
      <dgm:spPr/>
      <dgm:t>
        <a:bodyPr/>
        <a:lstStyle/>
        <a:p>
          <a:pPr>
            <a:defRPr cap="all"/>
          </a:pPr>
          <a:r>
            <a:rPr lang="cs-CZ"/>
            <a:t>Funkčnost</a:t>
          </a:r>
          <a:endParaRPr lang="en-US"/>
        </a:p>
      </dgm:t>
    </dgm:pt>
    <dgm:pt modelId="{8AC8FBB3-0A86-4908-9A7E-7DFAE96D2108}" type="parTrans" cxnId="{8BC1584C-94A2-4F44-AB66-51CBC87E52C6}">
      <dgm:prSet/>
      <dgm:spPr/>
      <dgm:t>
        <a:bodyPr/>
        <a:lstStyle/>
        <a:p>
          <a:endParaRPr lang="en-US"/>
        </a:p>
      </dgm:t>
    </dgm:pt>
    <dgm:pt modelId="{5488167E-B5CB-4C7E-A117-EA536BE4304E}" type="sibTrans" cxnId="{8BC1584C-94A2-4F44-AB66-51CBC87E52C6}">
      <dgm:prSet/>
      <dgm:spPr/>
      <dgm:t>
        <a:bodyPr/>
        <a:lstStyle/>
        <a:p>
          <a:endParaRPr lang="en-US"/>
        </a:p>
      </dgm:t>
    </dgm:pt>
    <dgm:pt modelId="{45299FD8-B046-435F-BDFB-788781561368}">
      <dgm:prSet/>
      <dgm:spPr/>
      <dgm:t>
        <a:bodyPr/>
        <a:lstStyle/>
        <a:p>
          <a:pPr>
            <a:defRPr cap="all"/>
          </a:pPr>
          <a:r>
            <a:rPr lang="cs-CZ"/>
            <a:t>Opravy</a:t>
          </a:r>
          <a:endParaRPr lang="en-US"/>
        </a:p>
      </dgm:t>
    </dgm:pt>
    <dgm:pt modelId="{B66563EB-5C3F-4D0C-B44C-21B823CFAC6C}" type="parTrans" cxnId="{72514AD1-A309-45E8-94EA-B9A393D02A5F}">
      <dgm:prSet/>
      <dgm:spPr/>
      <dgm:t>
        <a:bodyPr/>
        <a:lstStyle/>
        <a:p>
          <a:endParaRPr lang="en-US"/>
        </a:p>
      </dgm:t>
    </dgm:pt>
    <dgm:pt modelId="{112DFF95-3542-4603-876F-E3C57E4E90F6}" type="sibTrans" cxnId="{72514AD1-A309-45E8-94EA-B9A393D02A5F}">
      <dgm:prSet/>
      <dgm:spPr/>
      <dgm:t>
        <a:bodyPr/>
        <a:lstStyle/>
        <a:p>
          <a:endParaRPr lang="en-US"/>
        </a:p>
      </dgm:t>
    </dgm:pt>
    <dgm:pt modelId="{0EB9898B-2072-4AD1-9170-C26092DE5A71}" type="pres">
      <dgm:prSet presAssocID="{78A80154-CC02-4F62-80E6-9EE73F1D4F32}" presName="root" presStyleCnt="0">
        <dgm:presLayoutVars>
          <dgm:dir/>
          <dgm:resizeHandles val="exact"/>
        </dgm:presLayoutVars>
      </dgm:prSet>
      <dgm:spPr/>
    </dgm:pt>
    <dgm:pt modelId="{E1FF99FA-A3BB-4D6A-AD3F-6E33301247F9}" type="pres">
      <dgm:prSet presAssocID="{EEEF42FB-07B1-4F10-AEBD-382EFEBC87C2}" presName="compNode" presStyleCnt="0"/>
      <dgm:spPr/>
    </dgm:pt>
    <dgm:pt modelId="{EA92EF8B-310E-4CC4-B5FE-CA22DBEB53DB}" type="pres">
      <dgm:prSet presAssocID="{EEEF42FB-07B1-4F10-AEBD-382EFEBC87C2}" presName="iconBgRect" presStyleLbl="bgShp" presStyleIdx="0" presStyleCnt="3"/>
      <dgm:spPr/>
    </dgm:pt>
    <dgm:pt modelId="{5931D455-54D7-4F92-B385-894B10D984A1}" type="pres">
      <dgm:prSet presAssocID="{EEEF42FB-07B1-4F10-AEBD-382EFEBC87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55286DCD-8BA9-4A29-AF60-49D7326281A2}" type="pres">
      <dgm:prSet presAssocID="{EEEF42FB-07B1-4F10-AEBD-382EFEBC87C2}" presName="spaceRect" presStyleCnt="0"/>
      <dgm:spPr/>
    </dgm:pt>
    <dgm:pt modelId="{0CE66E0E-5591-4A25-A1F1-F834BDC6461D}" type="pres">
      <dgm:prSet presAssocID="{EEEF42FB-07B1-4F10-AEBD-382EFEBC87C2}" presName="textRect" presStyleLbl="revTx" presStyleIdx="0" presStyleCnt="3">
        <dgm:presLayoutVars>
          <dgm:chMax val="1"/>
          <dgm:chPref val="1"/>
        </dgm:presLayoutVars>
      </dgm:prSet>
      <dgm:spPr/>
    </dgm:pt>
    <dgm:pt modelId="{203D0D54-105D-4154-8603-C72324E30732}" type="pres">
      <dgm:prSet presAssocID="{A4513BE7-6B4D-4A02-B285-58B6194251B8}" presName="sibTrans" presStyleCnt="0"/>
      <dgm:spPr/>
    </dgm:pt>
    <dgm:pt modelId="{685B4C9F-A860-4955-8651-A74A182B7230}" type="pres">
      <dgm:prSet presAssocID="{AAB29B8A-B50B-48BA-B396-CFD443B96E9D}" presName="compNode" presStyleCnt="0"/>
      <dgm:spPr/>
    </dgm:pt>
    <dgm:pt modelId="{B2D904C5-9A63-4BC1-9F53-34535ECF2C93}" type="pres">
      <dgm:prSet presAssocID="{AAB29B8A-B50B-48BA-B396-CFD443B96E9D}" presName="iconBgRect" presStyleLbl="bgShp" presStyleIdx="1" presStyleCnt="3"/>
      <dgm:spPr/>
    </dgm:pt>
    <dgm:pt modelId="{35A4699B-543E-4E84-8D45-CE5C652728D5}" type="pres">
      <dgm:prSet presAssocID="{AAB29B8A-B50B-48BA-B396-CFD443B96E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700BDF3A-0490-499D-9C62-946E807ED076}" type="pres">
      <dgm:prSet presAssocID="{AAB29B8A-B50B-48BA-B396-CFD443B96E9D}" presName="spaceRect" presStyleCnt="0"/>
      <dgm:spPr/>
    </dgm:pt>
    <dgm:pt modelId="{31A86B71-B6D5-4458-8122-867554869D61}" type="pres">
      <dgm:prSet presAssocID="{AAB29B8A-B50B-48BA-B396-CFD443B96E9D}" presName="textRect" presStyleLbl="revTx" presStyleIdx="1" presStyleCnt="3">
        <dgm:presLayoutVars>
          <dgm:chMax val="1"/>
          <dgm:chPref val="1"/>
        </dgm:presLayoutVars>
      </dgm:prSet>
      <dgm:spPr/>
    </dgm:pt>
    <dgm:pt modelId="{52520961-8A20-4EFD-A0F6-12700AE05BA2}" type="pres">
      <dgm:prSet presAssocID="{5488167E-B5CB-4C7E-A117-EA536BE4304E}" presName="sibTrans" presStyleCnt="0"/>
      <dgm:spPr/>
    </dgm:pt>
    <dgm:pt modelId="{BDA0D71B-F953-4B59-963C-BBD5D2917914}" type="pres">
      <dgm:prSet presAssocID="{45299FD8-B046-435F-BDFB-788781561368}" presName="compNode" presStyleCnt="0"/>
      <dgm:spPr/>
    </dgm:pt>
    <dgm:pt modelId="{300B0584-6FBF-41D9-A25B-BC1D6DE4CB65}" type="pres">
      <dgm:prSet presAssocID="{45299FD8-B046-435F-BDFB-788781561368}" presName="iconBgRect" presStyleLbl="bgShp" presStyleIdx="2" presStyleCnt="3"/>
      <dgm:spPr/>
    </dgm:pt>
    <dgm:pt modelId="{546B8539-1627-4772-9A4E-11AF599EC604}" type="pres">
      <dgm:prSet presAssocID="{45299FD8-B046-435F-BDFB-7887815613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ástroje"/>
        </a:ext>
      </dgm:extLst>
    </dgm:pt>
    <dgm:pt modelId="{0F920FA1-26FB-4B32-8B8E-1F55D0E6C2C0}" type="pres">
      <dgm:prSet presAssocID="{45299FD8-B046-435F-BDFB-788781561368}" presName="spaceRect" presStyleCnt="0"/>
      <dgm:spPr/>
    </dgm:pt>
    <dgm:pt modelId="{0A5D66A5-41FB-45F4-869E-6EE83D7D0E7E}" type="pres">
      <dgm:prSet presAssocID="{45299FD8-B046-435F-BDFB-78878156136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783600-E965-4B3B-B8D4-74A28F99AD16}" type="presOf" srcId="{EEEF42FB-07B1-4F10-AEBD-382EFEBC87C2}" destId="{0CE66E0E-5591-4A25-A1F1-F834BDC6461D}" srcOrd="0" destOrd="0" presId="urn:microsoft.com/office/officeart/2018/5/layout/IconCircleLabelList"/>
    <dgm:cxn modelId="{6137A201-1D11-4362-B9A7-19C09BD5D667}" type="presOf" srcId="{AAB29B8A-B50B-48BA-B396-CFD443B96E9D}" destId="{31A86B71-B6D5-4458-8122-867554869D61}" srcOrd="0" destOrd="0" presId="urn:microsoft.com/office/officeart/2018/5/layout/IconCircleLabelList"/>
    <dgm:cxn modelId="{00CA661E-EED3-464C-AE89-C384F13E2604}" type="presOf" srcId="{45299FD8-B046-435F-BDFB-788781561368}" destId="{0A5D66A5-41FB-45F4-869E-6EE83D7D0E7E}" srcOrd="0" destOrd="0" presId="urn:microsoft.com/office/officeart/2018/5/layout/IconCircleLabelList"/>
    <dgm:cxn modelId="{88C45024-77DA-4C71-9C10-E765C75EC799}" type="presOf" srcId="{78A80154-CC02-4F62-80E6-9EE73F1D4F32}" destId="{0EB9898B-2072-4AD1-9170-C26092DE5A71}" srcOrd="0" destOrd="0" presId="urn:microsoft.com/office/officeart/2018/5/layout/IconCircleLabelList"/>
    <dgm:cxn modelId="{8BC1584C-94A2-4F44-AB66-51CBC87E52C6}" srcId="{78A80154-CC02-4F62-80E6-9EE73F1D4F32}" destId="{AAB29B8A-B50B-48BA-B396-CFD443B96E9D}" srcOrd="1" destOrd="0" parTransId="{8AC8FBB3-0A86-4908-9A7E-7DFAE96D2108}" sibTransId="{5488167E-B5CB-4C7E-A117-EA536BE4304E}"/>
    <dgm:cxn modelId="{7608E14E-59E4-41B4-99C7-5A453DEAC8B5}" srcId="{78A80154-CC02-4F62-80E6-9EE73F1D4F32}" destId="{EEEF42FB-07B1-4F10-AEBD-382EFEBC87C2}" srcOrd="0" destOrd="0" parTransId="{DBF2A4E0-7C12-4A11-B21A-1BC31067087C}" sibTransId="{A4513BE7-6B4D-4A02-B285-58B6194251B8}"/>
    <dgm:cxn modelId="{72514AD1-A309-45E8-94EA-B9A393D02A5F}" srcId="{78A80154-CC02-4F62-80E6-9EE73F1D4F32}" destId="{45299FD8-B046-435F-BDFB-788781561368}" srcOrd="2" destOrd="0" parTransId="{B66563EB-5C3F-4D0C-B44C-21B823CFAC6C}" sibTransId="{112DFF95-3542-4603-876F-E3C57E4E90F6}"/>
    <dgm:cxn modelId="{4286477B-6BED-475E-A603-394691BB1AEC}" type="presParOf" srcId="{0EB9898B-2072-4AD1-9170-C26092DE5A71}" destId="{E1FF99FA-A3BB-4D6A-AD3F-6E33301247F9}" srcOrd="0" destOrd="0" presId="urn:microsoft.com/office/officeart/2018/5/layout/IconCircleLabelList"/>
    <dgm:cxn modelId="{005CF9FD-7B34-46A9-BED1-B61A7B32D27A}" type="presParOf" srcId="{E1FF99FA-A3BB-4D6A-AD3F-6E33301247F9}" destId="{EA92EF8B-310E-4CC4-B5FE-CA22DBEB53DB}" srcOrd="0" destOrd="0" presId="urn:microsoft.com/office/officeart/2018/5/layout/IconCircleLabelList"/>
    <dgm:cxn modelId="{D60056D7-C233-4F35-92BC-95A035D0BFDA}" type="presParOf" srcId="{E1FF99FA-A3BB-4D6A-AD3F-6E33301247F9}" destId="{5931D455-54D7-4F92-B385-894B10D984A1}" srcOrd="1" destOrd="0" presId="urn:microsoft.com/office/officeart/2018/5/layout/IconCircleLabelList"/>
    <dgm:cxn modelId="{CAE415E3-5EFB-4223-BC03-4AA5EEB19F73}" type="presParOf" srcId="{E1FF99FA-A3BB-4D6A-AD3F-6E33301247F9}" destId="{55286DCD-8BA9-4A29-AF60-49D7326281A2}" srcOrd="2" destOrd="0" presId="urn:microsoft.com/office/officeart/2018/5/layout/IconCircleLabelList"/>
    <dgm:cxn modelId="{2DFC5D70-E6D8-4508-A60C-779B13237EDA}" type="presParOf" srcId="{E1FF99FA-A3BB-4D6A-AD3F-6E33301247F9}" destId="{0CE66E0E-5591-4A25-A1F1-F834BDC6461D}" srcOrd="3" destOrd="0" presId="urn:microsoft.com/office/officeart/2018/5/layout/IconCircleLabelList"/>
    <dgm:cxn modelId="{444E3835-7EC5-4F0C-9D34-0F66E11F0EB5}" type="presParOf" srcId="{0EB9898B-2072-4AD1-9170-C26092DE5A71}" destId="{203D0D54-105D-4154-8603-C72324E30732}" srcOrd="1" destOrd="0" presId="urn:microsoft.com/office/officeart/2018/5/layout/IconCircleLabelList"/>
    <dgm:cxn modelId="{2E360DF8-8CFD-4222-8EFB-6B0366577333}" type="presParOf" srcId="{0EB9898B-2072-4AD1-9170-C26092DE5A71}" destId="{685B4C9F-A860-4955-8651-A74A182B7230}" srcOrd="2" destOrd="0" presId="urn:microsoft.com/office/officeart/2018/5/layout/IconCircleLabelList"/>
    <dgm:cxn modelId="{0C260E57-DCEE-4E15-8E44-9226DF19C4EA}" type="presParOf" srcId="{685B4C9F-A860-4955-8651-A74A182B7230}" destId="{B2D904C5-9A63-4BC1-9F53-34535ECF2C93}" srcOrd="0" destOrd="0" presId="urn:microsoft.com/office/officeart/2018/5/layout/IconCircleLabelList"/>
    <dgm:cxn modelId="{38ED48EA-B55F-4B6F-B54A-5B4559A2913A}" type="presParOf" srcId="{685B4C9F-A860-4955-8651-A74A182B7230}" destId="{35A4699B-543E-4E84-8D45-CE5C652728D5}" srcOrd="1" destOrd="0" presId="urn:microsoft.com/office/officeart/2018/5/layout/IconCircleLabelList"/>
    <dgm:cxn modelId="{F0F57ED1-0A4E-49D9-91BC-1AC4ADE472A3}" type="presParOf" srcId="{685B4C9F-A860-4955-8651-A74A182B7230}" destId="{700BDF3A-0490-499D-9C62-946E807ED076}" srcOrd="2" destOrd="0" presId="urn:microsoft.com/office/officeart/2018/5/layout/IconCircleLabelList"/>
    <dgm:cxn modelId="{0E0F0A3F-0D33-4175-908C-C339E2D30F88}" type="presParOf" srcId="{685B4C9F-A860-4955-8651-A74A182B7230}" destId="{31A86B71-B6D5-4458-8122-867554869D61}" srcOrd="3" destOrd="0" presId="urn:microsoft.com/office/officeart/2018/5/layout/IconCircleLabelList"/>
    <dgm:cxn modelId="{F90FEADD-113D-40C1-B525-49ED839E9C7A}" type="presParOf" srcId="{0EB9898B-2072-4AD1-9170-C26092DE5A71}" destId="{52520961-8A20-4EFD-A0F6-12700AE05BA2}" srcOrd="3" destOrd="0" presId="urn:microsoft.com/office/officeart/2018/5/layout/IconCircleLabelList"/>
    <dgm:cxn modelId="{6E0B90B4-1740-4C73-9D90-4AE241AD1D6E}" type="presParOf" srcId="{0EB9898B-2072-4AD1-9170-C26092DE5A71}" destId="{BDA0D71B-F953-4B59-963C-BBD5D2917914}" srcOrd="4" destOrd="0" presId="urn:microsoft.com/office/officeart/2018/5/layout/IconCircleLabelList"/>
    <dgm:cxn modelId="{A265359A-8FA1-4EB1-A44E-FDB7DDF7DA62}" type="presParOf" srcId="{BDA0D71B-F953-4B59-963C-BBD5D2917914}" destId="{300B0584-6FBF-41D9-A25B-BC1D6DE4CB65}" srcOrd="0" destOrd="0" presId="urn:microsoft.com/office/officeart/2018/5/layout/IconCircleLabelList"/>
    <dgm:cxn modelId="{D92EFF4E-004B-4401-BF7F-107F6E6B7FD7}" type="presParOf" srcId="{BDA0D71B-F953-4B59-963C-BBD5D2917914}" destId="{546B8539-1627-4772-9A4E-11AF599EC604}" srcOrd="1" destOrd="0" presId="urn:microsoft.com/office/officeart/2018/5/layout/IconCircleLabelList"/>
    <dgm:cxn modelId="{EB57B4FB-A803-42F7-91C6-7EAC11CFE405}" type="presParOf" srcId="{BDA0D71B-F953-4B59-963C-BBD5D2917914}" destId="{0F920FA1-26FB-4B32-8B8E-1F55D0E6C2C0}" srcOrd="2" destOrd="0" presId="urn:microsoft.com/office/officeart/2018/5/layout/IconCircleLabelList"/>
    <dgm:cxn modelId="{1D056817-C2AF-4444-853E-938A976F27C0}" type="presParOf" srcId="{BDA0D71B-F953-4B59-963C-BBD5D2917914}" destId="{0A5D66A5-41FB-45F4-869E-6EE83D7D0E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4A36BD-3C0D-4210-BB71-661546E4D19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7429F2-9BC2-44D7-B672-078267682826}">
      <dgm:prSet/>
      <dgm:spPr/>
      <dgm:t>
        <a:bodyPr/>
        <a:lstStyle/>
        <a:p>
          <a:pPr>
            <a:defRPr cap="all"/>
          </a:pPr>
          <a:r>
            <a:rPr lang="cs-CZ"/>
            <a:t>Hra</a:t>
          </a:r>
          <a:endParaRPr lang="en-US"/>
        </a:p>
      </dgm:t>
    </dgm:pt>
    <dgm:pt modelId="{30C50373-05E5-4D47-ACC4-254B09BAAC26}" type="parTrans" cxnId="{2027498E-049D-43F6-8307-8591A77F6E37}">
      <dgm:prSet/>
      <dgm:spPr/>
      <dgm:t>
        <a:bodyPr/>
        <a:lstStyle/>
        <a:p>
          <a:endParaRPr lang="en-US"/>
        </a:p>
      </dgm:t>
    </dgm:pt>
    <dgm:pt modelId="{CADA0153-3AB0-49A7-9879-BDF0F22F8C43}" type="sibTrans" cxnId="{2027498E-049D-43F6-8307-8591A77F6E37}">
      <dgm:prSet/>
      <dgm:spPr/>
      <dgm:t>
        <a:bodyPr/>
        <a:lstStyle/>
        <a:p>
          <a:endParaRPr lang="en-US"/>
        </a:p>
      </dgm:t>
    </dgm:pt>
    <dgm:pt modelId="{FFC86067-40F9-4C72-9732-4EE8715E5000}">
      <dgm:prSet/>
      <dgm:spPr/>
      <dgm:t>
        <a:bodyPr/>
        <a:lstStyle/>
        <a:p>
          <a:pPr>
            <a:defRPr cap="all"/>
          </a:pPr>
          <a:r>
            <a:rPr lang="cs-CZ"/>
            <a:t>Lepší CSS</a:t>
          </a:r>
          <a:endParaRPr lang="en-US"/>
        </a:p>
      </dgm:t>
    </dgm:pt>
    <dgm:pt modelId="{4F7B6938-59E2-4520-B3AB-5B7F9CF846DD}" type="parTrans" cxnId="{A1478142-52AE-4883-97B1-96250CC6592A}">
      <dgm:prSet/>
      <dgm:spPr/>
      <dgm:t>
        <a:bodyPr/>
        <a:lstStyle/>
        <a:p>
          <a:endParaRPr lang="en-US"/>
        </a:p>
      </dgm:t>
    </dgm:pt>
    <dgm:pt modelId="{BBD97069-F892-44F2-8468-4503771F88F7}" type="sibTrans" cxnId="{A1478142-52AE-4883-97B1-96250CC6592A}">
      <dgm:prSet/>
      <dgm:spPr/>
      <dgm:t>
        <a:bodyPr/>
        <a:lstStyle/>
        <a:p>
          <a:endParaRPr lang="en-US"/>
        </a:p>
      </dgm:t>
    </dgm:pt>
    <dgm:pt modelId="{C8E9BF08-619D-4BFA-AB3D-517346080F72}">
      <dgm:prSet/>
      <dgm:spPr/>
      <dgm:t>
        <a:bodyPr/>
        <a:lstStyle/>
        <a:p>
          <a:pPr>
            <a:defRPr cap="all"/>
          </a:pPr>
          <a:r>
            <a:rPr lang="cs-CZ"/>
            <a:t>Hudba</a:t>
          </a:r>
          <a:endParaRPr lang="en-US"/>
        </a:p>
      </dgm:t>
    </dgm:pt>
    <dgm:pt modelId="{BC2DCF04-ACF8-4DBA-B54C-EF69AA354935}" type="parTrans" cxnId="{C4A1C1E9-A835-4C47-ADC8-E966D316F1E4}">
      <dgm:prSet/>
      <dgm:spPr/>
      <dgm:t>
        <a:bodyPr/>
        <a:lstStyle/>
        <a:p>
          <a:endParaRPr lang="en-US"/>
        </a:p>
      </dgm:t>
    </dgm:pt>
    <dgm:pt modelId="{9D1CBE04-A3F5-4934-87CB-4E6C12E8D4D8}" type="sibTrans" cxnId="{C4A1C1E9-A835-4C47-ADC8-E966D316F1E4}">
      <dgm:prSet/>
      <dgm:spPr/>
      <dgm:t>
        <a:bodyPr/>
        <a:lstStyle/>
        <a:p>
          <a:endParaRPr lang="en-US"/>
        </a:p>
      </dgm:t>
    </dgm:pt>
    <dgm:pt modelId="{9D7519D6-6F38-4BE4-9EDF-87EF85588D3B}" type="pres">
      <dgm:prSet presAssocID="{7A4A36BD-3C0D-4210-BB71-661546E4D19F}" presName="root" presStyleCnt="0">
        <dgm:presLayoutVars>
          <dgm:dir/>
          <dgm:resizeHandles val="exact"/>
        </dgm:presLayoutVars>
      </dgm:prSet>
      <dgm:spPr/>
    </dgm:pt>
    <dgm:pt modelId="{1B4C039B-89EF-48F3-BF5A-3C9E848F5DA9}" type="pres">
      <dgm:prSet presAssocID="{0C7429F2-9BC2-44D7-B672-078267682826}" presName="compNode" presStyleCnt="0"/>
      <dgm:spPr/>
    </dgm:pt>
    <dgm:pt modelId="{DFA6063B-9DFC-40F3-86B2-E539D805097C}" type="pres">
      <dgm:prSet presAssocID="{0C7429F2-9BC2-44D7-B672-078267682826}" presName="iconBgRect" presStyleLbl="bgShp" presStyleIdx="0" presStyleCnt="3"/>
      <dgm:spPr/>
    </dgm:pt>
    <dgm:pt modelId="{70AF14C4-A635-47E2-B21C-068A0951C2D1}" type="pres">
      <dgm:prSet presAssocID="{0C7429F2-9BC2-44D7-B672-0782676828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6F67D7B-D1B5-4736-B0D2-447B2BB5062B}" type="pres">
      <dgm:prSet presAssocID="{0C7429F2-9BC2-44D7-B672-078267682826}" presName="spaceRect" presStyleCnt="0"/>
      <dgm:spPr/>
    </dgm:pt>
    <dgm:pt modelId="{3356C557-EF6B-4211-8D24-33B699516A11}" type="pres">
      <dgm:prSet presAssocID="{0C7429F2-9BC2-44D7-B672-078267682826}" presName="textRect" presStyleLbl="revTx" presStyleIdx="0" presStyleCnt="3">
        <dgm:presLayoutVars>
          <dgm:chMax val="1"/>
          <dgm:chPref val="1"/>
        </dgm:presLayoutVars>
      </dgm:prSet>
      <dgm:spPr/>
    </dgm:pt>
    <dgm:pt modelId="{CAF46902-13BC-4BBF-9E4F-F38F990E1018}" type="pres">
      <dgm:prSet presAssocID="{CADA0153-3AB0-49A7-9879-BDF0F22F8C43}" presName="sibTrans" presStyleCnt="0"/>
      <dgm:spPr/>
    </dgm:pt>
    <dgm:pt modelId="{7D53A20D-160A-48A2-95C1-9286C3B20019}" type="pres">
      <dgm:prSet presAssocID="{FFC86067-40F9-4C72-9732-4EE8715E5000}" presName="compNode" presStyleCnt="0"/>
      <dgm:spPr/>
    </dgm:pt>
    <dgm:pt modelId="{142695D7-FD96-4131-A35F-9A9EFC1AA06D}" type="pres">
      <dgm:prSet presAssocID="{FFC86067-40F9-4C72-9732-4EE8715E5000}" presName="iconBgRect" presStyleLbl="bgShp" presStyleIdx="1" presStyleCnt="3"/>
      <dgm:spPr/>
    </dgm:pt>
    <dgm:pt modelId="{E7B5C0FB-BAB6-4AD6-AFB2-838204299395}" type="pres">
      <dgm:prSet presAssocID="{FFC86067-40F9-4C72-9732-4EE8715E50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D0059027-ABFD-47B5-9E04-80E655BFA458}" type="pres">
      <dgm:prSet presAssocID="{FFC86067-40F9-4C72-9732-4EE8715E5000}" presName="spaceRect" presStyleCnt="0"/>
      <dgm:spPr/>
    </dgm:pt>
    <dgm:pt modelId="{3A993CD4-2A73-4616-BD86-0D013F300E6B}" type="pres">
      <dgm:prSet presAssocID="{FFC86067-40F9-4C72-9732-4EE8715E5000}" presName="textRect" presStyleLbl="revTx" presStyleIdx="1" presStyleCnt="3">
        <dgm:presLayoutVars>
          <dgm:chMax val="1"/>
          <dgm:chPref val="1"/>
        </dgm:presLayoutVars>
      </dgm:prSet>
      <dgm:spPr/>
    </dgm:pt>
    <dgm:pt modelId="{EAFC5BC3-5BA1-4BCA-80EB-6D28C48B609C}" type="pres">
      <dgm:prSet presAssocID="{BBD97069-F892-44F2-8468-4503771F88F7}" presName="sibTrans" presStyleCnt="0"/>
      <dgm:spPr/>
    </dgm:pt>
    <dgm:pt modelId="{9CA6AF88-BF4D-47A6-A121-5D889C5198F0}" type="pres">
      <dgm:prSet presAssocID="{C8E9BF08-619D-4BFA-AB3D-517346080F72}" presName="compNode" presStyleCnt="0"/>
      <dgm:spPr/>
    </dgm:pt>
    <dgm:pt modelId="{360E6B34-99DB-4E0B-A64E-076F41213CDA}" type="pres">
      <dgm:prSet presAssocID="{C8E9BF08-619D-4BFA-AB3D-517346080F72}" presName="iconBgRect" presStyleLbl="bgShp" presStyleIdx="2" presStyleCnt="3"/>
      <dgm:spPr/>
    </dgm:pt>
    <dgm:pt modelId="{B87E9CEC-35D9-4564-A56F-5D57B5C0B69F}" type="pres">
      <dgm:prSet presAssocID="{C8E9BF08-619D-4BFA-AB3D-517346080F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785750F7-8363-4E66-80E5-7DD704AA82A3}" type="pres">
      <dgm:prSet presAssocID="{C8E9BF08-619D-4BFA-AB3D-517346080F72}" presName="spaceRect" presStyleCnt="0"/>
      <dgm:spPr/>
    </dgm:pt>
    <dgm:pt modelId="{F3987E1E-62CB-4248-8E54-0127D915A1C2}" type="pres">
      <dgm:prSet presAssocID="{C8E9BF08-619D-4BFA-AB3D-517346080F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5DB924-E631-4D72-B4F4-2AEC80A06002}" type="presOf" srcId="{7A4A36BD-3C0D-4210-BB71-661546E4D19F}" destId="{9D7519D6-6F38-4BE4-9EDF-87EF85588D3B}" srcOrd="0" destOrd="0" presId="urn:microsoft.com/office/officeart/2018/5/layout/IconCircleLabelList"/>
    <dgm:cxn modelId="{A1478142-52AE-4883-97B1-96250CC6592A}" srcId="{7A4A36BD-3C0D-4210-BB71-661546E4D19F}" destId="{FFC86067-40F9-4C72-9732-4EE8715E5000}" srcOrd="1" destOrd="0" parTransId="{4F7B6938-59E2-4520-B3AB-5B7F9CF846DD}" sibTransId="{BBD97069-F892-44F2-8468-4503771F88F7}"/>
    <dgm:cxn modelId="{D40A7779-ED10-4F11-94DC-DD9B6C0C2276}" type="presOf" srcId="{0C7429F2-9BC2-44D7-B672-078267682826}" destId="{3356C557-EF6B-4211-8D24-33B699516A11}" srcOrd="0" destOrd="0" presId="urn:microsoft.com/office/officeart/2018/5/layout/IconCircleLabelList"/>
    <dgm:cxn modelId="{2027498E-049D-43F6-8307-8591A77F6E37}" srcId="{7A4A36BD-3C0D-4210-BB71-661546E4D19F}" destId="{0C7429F2-9BC2-44D7-B672-078267682826}" srcOrd="0" destOrd="0" parTransId="{30C50373-05E5-4D47-ACC4-254B09BAAC26}" sibTransId="{CADA0153-3AB0-49A7-9879-BDF0F22F8C43}"/>
    <dgm:cxn modelId="{66295EA8-8327-4C99-A3ED-CE8B1FE552B2}" type="presOf" srcId="{FFC86067-40F9-4C72-9732-4EE8715E5000}" destId="{3A993CD4-2A73-4616-BD86-0D013F300E6B}" srcOrd="0" destOrd="0" presId="urn:microsoft.com/office/officeart/2018/5/layout/IconCircleLabelList"/>
    <dgm:cxn modelId="{1815AFBA-09C7-4D7B-8789-15F86D7CA11A}" type="presOf" srcId="{C8E9BF08-619D-4BFA-AB3D-517346080F72}" destId="{F3987E1E-62CB-4248-8E54-0127D915A1C2}" srcOrd="0" destOrd="0" presId="urn:microsoft.com/office/officeart/2018/5/layout/IconCircleLabelList"/>
    <dgm:cxn modelId="{C4A1C1E9-A835-4C47-ADC8-E966D316F1E4}" srcId="{7A4A36BD-3C0D-4210-BB71-661546E4D19F}" destId="{C8E9BF08-619D-4BFA-AB3D-517346080F72}" srcOrd="2" destOrd="0" parTransId="{BC2DCF04-ACF8-4DBA-B54C-EF69AA354935}" sibTransId="{9D1CBE04-A3F5-4934-87CB-4E6C12E8D4D8}"/>
    <dgm:cxn modelId="{89217B0D-2B5B-4FD0-A97E-500825C85705}" type="presParOf" srcId="{9D7519D6-6F38-4BE4-9EDF-87EF85588D3B}" destId="{1B4C039B-89EF-48F3-BF5A-3C9E848F5DA9}" srcOrd="0" destOrd="0" presId="urn:microsoft.com/office/officeart/2018/5/layout/IconCircleLabelList"/>
    <dgm:cxn modelId="{8F8379AA-4CE8-42F8-B2EC-2A3E89C3C2C5}" type="presParOf" srcId="{1B4C039B-89EF-48F3-BF5A-3C9E848F5DA9}" destId="{DFA6063B-9DFC-40F3-86B2-E539D805097C}" srcOrd="0" destOrd="0" presId="urn:microsoft.com/office/officeart/2018/5/layout/IconCircleLabelList"/>
    <dgm:cxn modelId="{EF6862BE-617E-432C-8092-CAC3E8A6E01D}" type="presParOf" srcId="{1B4C039B-89EF-48F3-BF5A-3C9E848F5DA9}" destId="{70AF14C4-A635-47E2-B21C-068A0951C2D1}" srcOrd="1" destOrd="0" presId="urn:microsoft.com/office/officeart/2018/5/layout/IconCircleLabelList"/>
    <dgm:cxn modelId="{AF4FA343-9E52-4B85-A839-C4FD27552023}" type="presParOf" srcId="{1B4C039B-89EF-48F3-BF5A-3C9E848F5DA9}" destId="{66F67D7B-D1B5-4736-B0D2-447B2BB5062B}" srcOrd="2" destOrd="0" presId="urn:microsoft.com/office/officeart/2018/5/layout/IconCircleLabelList"/>
    <dgm:cxn modelId="{26D069B5-0CEA-426D-84FE-7F391DA48BA2}" type="presParOf" srcId="{1B4C039B-89EF-48F3-BF5A-3C9E848F5DA9}" destId="{3356C557-EF6B-4211-8D24-33B699516A11}" srcOrd="3" destOrd="0" presId="urn:microsoft.com/office/officeart/2018/5/layout/IconCircleLabelList"/>
    <dgm:cxn modelId="{7DEED669-D522-45A7-A65C-DB6A70015583}" type="presParOf" srcId="{9D7519D6-6F38-4BE4-9EDF-87EF85588D3B}" destId="{CAF46902-13BC-4BBF-9E4F-F38F990E1018}" srcOrd="1" destOrd="0" presId="urn:microsoft.com/office/officeart/2018/5/layout/IconCircleLabelList"/>
    <dgm:cxn modelId="{6343AA56-C258-4D21-A7F7-93470217F3DA}" type="presParOf" srcId="{9D7519D6-6F38-4BE4-9EDF-87EF85588D3B}" destId="{7D53A20D-160A-48A2-95C1-9286C3B20019}" srcOrd="2" destOrd="0" presId="urn:microsoft.com/office/officeart/2018/5/layout/IconCircleLabelList"/>
    <dgm:cxn modelId="{A0265E1C-4914-40B5-8B4F-0888E56E24A8}" type="presParOf" srcId="{7D53A20D-160A-48A2-95C1-9286C3B20019}" destId="{142695D7-FD96-4131-A35F-9A9EFC1AA06D}" srcOrd="0" destOrd="0" presId="urn:microsoft.com/office/officeart/2018/5/layout/IconCircleLabelList"/>
    <dgm:cxn modelId="{FF6A0D84-7488-494E-A3D7-5298D9C54969}" type="presParOf" srcId="{7D53A20D-160A-48A2-95C1-9286C3B20019}" destId="{E7B5C0FB-BAB6-4AD6-AFB2-838204299395}" srcOrd="1" destOrd="0" presId="urn:microsoft.com/office/officeart/2018/5/layout/IconCircleLabelList"/>
    <dgm:cxn modelId="{1D3C2E53-805B-40BB-9300-D6B21D25D31F}" type="presParOf" srcId="{7D53A20D-160A-48A2-95C1-9286C3B20019}" destId="{D0059027-ABFD-47B5-9E04-80E655BFA458}" srcOrd="2" destOrd="0" presId="urn:microsoft.com/office/officeart/2018/5/layout/IconCircleLabelList"/>
    <dgm:cxn modelId="{67894A4F-010D-4F89-9F0F-B09053950F7A}" type="presParOf" srcId="{7D53A20D-160A-48A2-95C1-9286C3B20019}" destId="{3A993CD4-2A73-4616-BD86-0D013F300E6B}" srcOrd="3" destOrd="0" presId="urn:microsoft.com/office/officeart/2018/5/layout/IconCircleLabelList"/>
    <dgm:cxn modelId="{E3B6CF86-9FA9-4D2D-A5EE-4EA7BA42A02A}" type="presParOf" srcId="{9D7519D6-6F38-4BE4-9EDF-87EF85588D3B}" destId="{EAFC5BC3-5BA1-4BCA-80EB-6D28C48B609C}" srcOrd="3" destOrd="0" presId="urn:microsoft.com/office/officeart/2018/5/layout/IconCircleLabelList"/>
    <dgm:cxn modelId="{5B71F1AD-02A4-4947-9F7A-904CA6736F05}" type="presParOf" srcId="{9D7519D6-6F38-4BE4-9EDF-87EF85588D3B}" destId="{9CA6AF88-BF4D-47A6-A121-5D889C5198F0}" srcOrd="4" destOrd="0" presId="urn:microsoft.com/office/officeart/2018/5/layout/IconCircleLabelList"/>
    <dgm:cxn modelId="{6088C509-85A3-46BF-9376-AF4C81D92436}" type="presParOf" srcId="{9CA6AF88-BF4D-47A6-A121-5D889C5198F0}" destId="{360E6B34-99DB-4E0B-A64E-076F41213CDA}" srcOrd="0" destOrd="0" presId="urn:microsoft.com/office/officeart/2018/5/layout/IconCircleLabelList"/>
    <dgm:cxn modelId="{1637BCE6-0F08-41DB-A5AA-3A32542E3010}" type="presParOf" srcId="{9CA6AF88-BF4D-47A6-A121-5D889C5198F0}" destId="{B87E9CEC-35D9-4564-A56F-5D57B5C0B69F}" srcOrd="1" destOrd="0" presId="urn:microsoft.com/office/officeart/2018/5/layout/IconCircleLabelList"/>
    <dgm:cxn modelId="{91668442-C413-4132-9F9F-773474CD8884}" type="presParOf" srcId="{9CA6AF88-BF4D-47A6-A121-5D889C5198F0}" destId="{785750F7-8363-4E66-80E5-7DD704AA82A3}" srcOrd="2" destOrd="0" presId="urn:microsoft.com/office/officeart/2018/5/layout/IconCircleLabelList"/>
    <dgm:cxn modelId="{4D40CFC0-7334-4334-9CD9-2589D5C50A31}" type="presParOf" srcId="{9CA6AF88-BF4D-47A6-A121-5D889C5198F0}" destId="{F3987E1E-62CB-4248-8E54-0127D915A1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94A942-B585-47A4-BB6A-71CB4C5405F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528CC6-C71B-4E02-BBCE-3F86DAD0C070}">
      <dgm:prSet/>
      <dgm:spPr/>
      <dgm:t>
        <a:bodyPr/>
        <a:lstStyle/>
        <a:p>
          <a:pPr>
            <a:defRPr cap="all"/>
          </a:pPr>
          <a:r>
            <a:rPr lang="cs-CZ"/>
            <a:t>Rozšíření ke hře</a:t>
          </a:r>
          <a:endParaRPr lang="en-US"/>
        </a:p>
      </dgm:t>
    </dgm:pt>
    <dgm:pt modelId="{00135D8A-BD02-40E7-9B62-BECBAD0B0E25}" type="parTrans" cxnId="{CCAD03B6-6667-40A0-AD66-49A326363E59}">
      <dgm:prSet/>
      <dgm:spPr/>
      <dgm:t>
        <a:bodyPr/>
        <a:lstStyle/>
        <a:p>
          <a:endParaRPr lang="en-US"/>
        </a:p>
      </dgm:t>
    </dgm:pt>
    <dgm:pt modelId="{A5B83D68-8A56-4817-ACCE-5B5A22AECE52}" type="sibTrans" cxnId="{CCAD03B6-6667-40A0-AD66-49A326363E59}">
      <dgm:prSet/>
      <dgm:spPr/>
      <dgm:t>
        <a:bodyPr/>
        <a:lstStyle/>
        <a:p>
          <a:endParaRPr lang="en-US"/>
        </a:p>
      </dgm:t>
    </dgm:pt>
    <dgm:pt modelId="{9448FC92-6622-4A76-87C6-0D7C1E94C18A}">
      <dgm:prSet/>
      <dgm:spPr/>
      <dgm:t>
        <a:bodyPr/>
        <a:lstStyle/>
        <a:p>
          <a:pPr>
            <a:defRPr cap="all"/>
          </a:pPr>
          <a:r>
            <a:rPr lang="cs-CZ"/>
            <a:t>Zpětná vazba</a:t>
          </a:r>
          <a:endParaRPr lang="en-US"/>
        </a:p>
      </dgm:t>
    </dgm:pt>
    <dgm:pt modelId="{10BA7685-5492-4563-A3CD-C2A6E4A98FA5}" type="parTrans" cxnId="{30679318-2483-4D64-8184-020413F542F1}">
      <dgm:prSet/>
      <dgm:spPr/>
      <dgm:t>
        <a:bodyPr/>
        <a:lstStyle/>
        <a:p>
          <a:endParaRPr lang="en-US"/>
        </a:p>
      </dgm:t>
    </dgm:pt>
    <dgm:pt modelId="{5B6F9204-98EA-4D40-8D69-024E3C980AE9}" type="sibTrans" cxnId="{30679318-2483-4D64-8184-020413F542F1}">
      <dgm:prSet/>
      <dgm:spPr/>
      <dgm:t>
        <a:bodyPr/>
        <a:lstStyle/>
        <a:p>
          <a:endParaRPr lang="en-US"/>
        </a:p>
      </dgm:t>
    </dgm:pt>
    <dgm:pt modelId="{26F5D682-3998-4FF5-ADD3-83C2D709571A}" type="pres">
      <dgm:prSet presAssocID="{E994A942-B585-47A4-BB6A-71CB4C5405F3}" presName="root" presStyleCnt="0">
        <dgm:presLayoutVars>
          <dgm:dir/>
          <dgm:resizeHandles val="exact"/>
        </dgm:presLayoutVars>
      </dgm:prSet>
      <dgm:spPr/>
    </dgm:pt>
    <dgm:pt modelId="{2A0A9171-2AEC-448D-9044-876F3167182D}" type="pres">
      <dgm:prSet presAssocID="{6A528CC6-C71B-4E02-BBCE-3F86DAD0C070}" presName="compNode" presStyleCnt="0"/>
      <dgm:spPr/>
    </dgm:pt>
    <dgm:pt modelId="{6BBE5D0F-1A72-4C02-A6FD-1306D805A70A}" type="pres">
      <dgm:prSet presAssocID="{6A528CC6-C71B-4E02-BBCE-3F86DAD0C070}" presName="iconBgRect" presStyleLbl="bgShp" presStyleIdx="0" presStyleCnt="2"/>
      <dgm:spPr/>
    </dgm:pt>
    <dgm:pt modelId="{1EEC9D40-8200-45FB-A445-3A94833A7032}" type="pres">
      <dgm:prSet presAssocID="{6A528CC6-C71B-4E02-BBCE-3F86DAD0C070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ABC7A7EF-2B32-490E-8BB8-C114012867A5}" type="pres">
      <dgm:prSet presAssocID="{6A528CC6-C71B-4E02-BBCE-3F86DAD0C070}" presName="spaceRect" presStyleCnt="0"/>
      <dgm:spPr/>
    </dgm:pt>
    <dgm:pt modelId="{C7D6509F-D3AC-42FA-963A-C24AADAB701F}" type="pres">
      <dgm:prSet presAssocID="{6A528CC6-C71B-4E02-BBCE-3F86DAD0C070}" presName="textRect" presStyleLbl="revTx" presStyleIdx="0" presStyleCnt="2">
        <dgm:presLayoutVars>
          <dgm:chMax val="1"/>
          <dgm:chPref val="1"/>
        </dgm:presLayoutVars>
      </dgm:prSet>
      <dgm:spPr/>
    </dgm:pt>
    <dgm:pt modelId="{08416F88-7E2A-4468-8BA9-D7F9EEA5D730}" type="pres">
      <dgm:prSet presAssocID="{A5B83D68-8A56-4817-ACCE-5B5A22AECE52}" presName="sibTrans" presStyleCnt="0"/>
      <dgm:spPr/>
    </dgm:pt>
    <dgm:pt modelId="{8D09FF7B-E1D8-4090-8FE0-009D844F176E}" type="pres">
      <dgm:prSet presAssocID="{9448FC92-6622-4A76-87C6-0D7C1E94C18A}" presName="compNode" presStyleCnt="0"/>
      <dgm:spPr/>
    </dgm:pt>
    <dgm:pt modelId="{50B32A52-3E54-41E2-8F43-B7A2D6DAB86B}" type="pres">
      <dgm:prSet presAssocID="{9448FC92-6622-4A76-87C6-0D7C1E94C18A}" presName="iconBgRect" presStyleLbl="bgShp" presStyleIdx="1" presStyleCnt="2"/>
      <dgm:spPr/>
    </dgm:pt>
    <dgm:pt modelId="{989CC15C-E6ED-4A56-AFAA-6F60BB064DC4}" type="pres">
      <dgm:prSet presAssocID="{9448FC92-6622-4A76-87C6-0D7C1E94C1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třesení rukou"/>
        </a:ext>
      </dgm:extLst>
    </dgm:pt>
    <dgm:pt modelId="{B79DD615-F57E-4822-86A3-011AC0146126}" type="pres">
      <dgm:prSet presAssocID="{9448FC92-6622-4A76-87C6-0D7C1E94C18A}" presName="spaceRect" presStyleCnt="0"/>
      <dgm:spPr/>
    </dgm:pt>
    <dgm:pt modelId="{125E01CC-6952-49D9-AF69-5EFEF9ED8408}" type="pres">
      <dgm:prSet presAssocID="{9448FC92-6622-4A76-87C6-0D7C1E94C18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679318-2483-4D64-8184-020413F542F1}" srcId="{E994A942-B585-47A4-BB6A-71CB4C5405F3}" destId="{9448FC92-6622-4A76-87C6-0D7C1E94C18A}" srcOrd="1" destOrd="0" parTransId="{10BA7685-5492-4563-A3CD-C2A6E4A98FA5}" sibTransId="{5B6F9204-98EA-4D40-8D69-024E3C980AE9}"/>
    <dgm:cxn modelId="{2C51419D-6B98-490D-8D9D-EE41A8074CED}" type="presOf" srcId="{9448FC92-6622-4A76-87C6-0D7C1E94C18A}" destId="{125E01CC-6952-49D9-AF69-5EFEF9ED8408}" srcOrd="0" destOrd="0" presId="urn:microsoft.com/office/officeart/2018/5/layout/IconCircleLabelList"/>
    <dgm:cxn modelId="{E71BB4AE-0C94-4412-AC8A-9586BB98C64F}" type="presOf" srcId="{6A528CC6-C71B-4E02-BBCE-3F86DAD0C070}" destId="{C7D6509F-D3AC-42FA-963A-C24AADAB701F}" srcOrd="0" destOrd="0" presId="urn:microsoft.com/office/officeart/2018/5/layout/IconCircleLabelList"/>
    <dgm:cxn modelId="{CCAD03B6-6667-40A0-AD66-49A326363E59}" srcId="{E994A942-B585-47A4-BB6A-71CB4C5405F3}" destId="{6A528CC6-C71B-4E02-BBCE-3F86DAD0C070}" srcOrd="0" destOrd="0" parTransId="{00135D8A-BD02-40E7-9B62-BECBAD0B0E25}" sibTransId="{A5B83D68-8A56-4817-ACCE-5B5A22AECE52}"/>
    <dgm:cxn modelId="{05BD95E2-B71B-4BE4-9D16-4255E7617414}" type="presOf" srcId="{E994A942-B585-47A4-BB6A-71CB4C5405F3}" destId="{26F5D682-3998-4FF5-ADD3-83C2D709571A}" srcOrd="0" destOrd="0" presId="urn:microsoft.com/office/officeart/2018/5/layout/IconCircleLabelList"/>
    <dgm:cxn modelId="{F7527BFC-F025-48A1-905F-F67467E4354D}" type="presParOf" srcId="{26F5D682-3998-4FF5-ADD3-83C2D709571A}" destId="{2A0A9171-2AEC-448D-9044-876F3167182D}" srcOrd="0" destOrd="0" presId="urn:microsoft.com/office/officeart/2018/5/layout/IconCircleLabelList"/>
    <dgm:cxn modelId="{0267FB57-C014-4DAC-BEDF-7632B77A6D4B}" type="presParOf" srcId="{2A0A9171-2AEC-448D-9044-876F3167182D}" destId="{6BBE5D0F-1A72-4C02-A6FD-1306D805A70A}" srcOrd="0" destOrd="0" presId="urn:microsoft.com/office/officeart/2018/5/layout/IconCircleLabelList"/>
    <dgm:cxn modelId="{21286EB2-091B-45F7-93F1-1F1B0DD9A787}" type="presParOf" srcId="{2A0A9171-2AEC-448D-9044-876F3167182D}" destId="{1EEC9D40-8200-45FB-A445-3A94833A7032}" srcOrd="1" destOrd="0" presId="urn:microsoft.com/office/officeart/2018/5/layout/IconCircleLabelList"/>
    <dgm:cxn modelId="{D53014F0-B384-4B97-8894-5ED1D594CB89}" type="presParOf" srcId="{2A0A9171-2AEC-448D-9044-876F3167182D}" destId="{ABC7A7EF-2B32-490E-8BB8-C114012867A5}" srcOrd="2" destOrd="0" presId="urn:microsoft.com/office/officeart/2018/5/layout/IconCircleLabelList"/>
    <dgm:cxn modelId="{4E978972-3B43-4E73-A44A-3C0D8792D922}" type="presParOf" srcId="{2A0A9171-2AEC-448D-9044-876F3167182D}" destId="{C7D6509F-D3AC-42FA-963A-C24AADAB701F}" srcOrd="3" destOrd="0" presId="urn:microsoft.com/office/officeart/2018/5/layout/IconCircleLabelList"/>
    <dgm:cxn modelId="{DC84CB5B-6B16-4E89-AED4-EC4E1C1BA729}" type="presParOf" srcId="{26F5D682-3998-4FF5-ADD3-83C2D709571A}" destId="{08416F88-7E2A-4468-8BA9-D7F9EEA5D730}" srcOrd="1" destOrd="0" presId="urn:microsoft.com/office/officeart/2018/5/layout/IconCircleLabelList"/>
    <dgm:cxn modelId="{F14A0C96-19C1-4370-B796-3C30F4815CD8}" type="presParOf" srcId="{26F5D682-3998-4FF5-ADD3-83C2D709571A}" destId="{8D09FF7B-E1D8-4090-8FE0-009D844F176E}" srcOrd="2" destOrd="0" presId="urn:microsoft.com/office/officeart/2018/5/layout/IconCircleLabelList"/>
    <dgm:cxn modelId="{8B923698-C4D3-4494-B4DB-3540D4A00214}" type="presParOf" srcId="{8D09FF7B-E1D8-4090-8FE0-009D844F176E}" destId="{50B32A52-3E54-41E2-8F43-B7A2D6DAB86B}" srcOrd="0" destOrd="0" presId="urn:microsoft.com/office/officeart/2018/5/layout/IconCircleLabelList"/>
    <dgm:cxn modelId="{248366FD-86F6-4294-8B79-79B613FD12D1}" type="presParOf" srcId="{8D09FF7B-E1D8-4090-8FE0-009D844F176E}" destId="{989CC15C-E6ED-4A56-AFAA-6F60BB064DC4}" srcOrd="1" destOrd="0" presId="urn:microsoft.com/office/officeart/2018/5/layout/IconCircleLabelList"/>
    <dgm:cxn modelId="{1E98C597-8AF3-4563-9B89-EC7FF8FC0415}" type="presParOf" srcId="{8D09FF7B-E1D8-4090-8FE0-009D844F176E}" destId="{B79DD615-F57E-4822-86A3-011AC0146126}" srcOrd="2" destOrd="0" presId="urn:microsoft.com/office/officeart/2018/5/layout/IconCircleLabelList"/>
    <dgm:cxn modelId="{252A4EBC-F550-48BD-B0EB-3C6735B2A7FD}" type="presParOf" srcId="{8D09FF7B-E1D8-4090-8FE0-009D844F176E}" destId="{125E01CC-6952-49D9-AF69-5EFEF9ED84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2A268-3E50-4137-A7E7-2DA998BD20A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98760-CD88-4912-98B4-FBFF22AFD946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7C522-3DB7-45D7-B596-10A089C60D44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800" kern="1200"/>
            <a:t>Postup</a:t>
          </a:r>
          <a:endParaRPr lang="en-US" sz="2800" kern="1200"/>
        </a:p>
      </dsp:txBody>
      <dsp:txXfrm>
        <a:off x="37504" y="3148632"/>
        <a:ext cx="3262500" cy="720000"/>
      </dsp:txXfrm>
    </dsp:sp>
    <dsp:sp modelId="{308D39F0-FE5B-4E47-A567-BE34C667B406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C5AC4-240D-419E-BD51-316942DF6134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467BF-5D19-4C44-9DE4-57B5F5A91EC9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800" kern="1200"/>
            <a:t>Co bylo nového</a:t>
          </a:r>
          <a:endParaRPr lang="en-US" sz="2800" kern="1200"/>
        </a:p>
      </dsp:txBody>
      <dsp:txXfrm>
        <a:off x="3870942" y="3148632"/>
        <a:ext cx="3262500" cy="720000"/>
      </dsp:txXfrm>
    </dsp:sp>
    <dsp:sp modelId="{468DAFC4-5D06-4433-8960-1C5CFED419C5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9A792-A9D9-49F8-A8C7-A8302E0C74BA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50CF7-87BF-4702-A8A9-EC3F4949F21D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800" kern="1200"/>
            <a:t>dodatek</a:t>
          </a:r>
          <a:endParaRPr lang="en-US" sz="2800" kern="1200"/>
        </a:p>
      </dsp:txBody>
      <dsp:txXfrm>
        <a:off x="7704380" y="3148632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2EF8B-310E-4CC4-B5FE-CA22DBEB53D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1D455-54D7-4F92-B385-894B10D984A1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66E0E-5591-4A25-A1F1-F834BDC6461D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4000" kern="1200"/>
            <a:t>Plán</a:t>
          </a:r>
          <a:endParaRPr lang="en-US" sz="4000" kern="1200"/>
        </a:p>
      </dsp:txBody>
      <dsp:txXfrm>
        <a:off x="37504" y="3148632"/>
        <a:ext cx="3262500" cy="720000"/>
      </dsp:txXfrm>
    </dsp:sp>
    <dsp:sp modelId="{B2D904C5-9A63-4BC1-9F53-34535ECF2C93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4699B-543E-4E84-8D45-CE5C652728D5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86B71-B6D5-4458-8122-867554869D61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4000" kern="1200"/>
            <a:t>Funkčnost</a:t>
          </a:r>
          <a:endParaRPr lang="en-US" sz="4000" kern="1200"/>
        </a:p>
      </dsp:txBody>
      <dsp:txXfrm>
        <a:off x="3870942" y="3148632"/>
        <a:ext cx="3262500" cy="720000"/>
      </dsp:txXfrm>
    </dsp:sp>
    <dsp:sp modelId="{300B0584-6FBF-41D9-A25B-BC1D6DE4CB65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B8539-1627-4772-9A4E-11AF599EC604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D66A5-41FB-45F4-869E-6EE83D7D0E7E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4000" kern="1200"/>
            <a:t>Opravy</a:t>
          </a:r>
          <a:endParaRPr lang="en-US" sz="4000" kern="1200"/>
        </a:p>
      </dsp:txBody>
      <dsp:txXfrm>
        <a:off x="7704380" y="3148632"/>
        <a:ext cx="326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6063B-9DFC-40F3-86B2-E539D805097C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F14C4-A635-47E2-B21C-068A0951C2D1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6C557-EF6B-4211-8D24-33B699516A11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4000" kern="1200"/>
            <a:t>Hra</a:t>
          </a:r>
          <a:endParaRPr lang="en-US" sz="4000" kern="1200"/>
        </a:p>
      </dsp:txBody>
      <dsp:txXfrm>
        <a:off x="37504" y="3148632"/>
        <a:ext cx="3262500" cy="720000"/>
      </dsp:txXfrm>
    </dsp:sp>
    <dsp:sp modelId="{142695D7-FD96-4131-A35F-9A9EFC1AA06D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5C0FB-BAB6-4AD6-AFB2-838204299395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93CD4-2A73-4616-BD86-0D013F300E6B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4000" kern="1200"/>
            <a:t>Lepší CSS</a:t>
          </a:r>
          <a:endParaRPr lang="en-US" sz="4000" kern="1200"/>
        </a:p>
      </dsp:txBody>
      <dsp:txXfrm>
        <a:off x="3870942" y="3148632"/>
        <a:ext cx="3262500" cy="720000"/>
      </dsp:txXfrm>
    </dsp:sp>
    <dsp:sp modelId="{360E6B34-99DB-4E0B-A64E-076F41213CDA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E9CEC-35D9-4564-A56F-5D57B5C0B69F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87E1E-62CB-4248-8E54-0127D915A1C2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4000" kern="1200"/>
            <a:t>Hudba</a:t>
          </a:r>
          <a:endParaRPr lang="en-US" sz="4000" kern="1200"/>
        </a:p>
      </dsp:txBody>
      <dsp:txXfrm>
        <a:off x="7704380" y="3148632"/>
        <a:ext cx="32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5D0F-1A72-4C02-A6FD-1306D805A70A}">
      <dsp:nvSpPr>
        <dsp:cNvPr id="0" name=""/>
        <dsp:cNvSpPr/>
      </dsp:nvSpPr>
      <dsp:spPr>
        <a:xfrm>
          <a:off x="2289192" y="403631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C9D40-8200-45FB-A445-3A94833A7032}">
      <dsp:nvSpPr>
        <dsp:cNvPr id="0" name=""/>
        <dsp:cNvSpPr/>
      </dsp:nvSpPr>
      <dsp:spPr>
        <a:xfrm>
          <a:off x="2757192" y="871632"/>
          <a:ext cx="1260000" cy="1260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6509F-D3AC-42FA-963A-C24AADAB701F}">
      <dsp:nvSpPr>
        <dsp:cNvPr id="0" name=""/>
        <dsp:cNvSpPr/>
      </dsp:nvSpPr>
      <dsp:spPr>
        <a:xfrm>
          <a:off x="1587192" y="328363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3200" kern="1200"/>
            <a:t>Rozšíření ke hře</a:t>
          </a:r>
          <a:endParaRPr lang="en-US" sz="3200" kern="1200"/>
        </a:p>
      </dsp:txBody>
      <dsp:txXfrm>
        <a:off x="1587192" y="3283632"/>
        <a:ext cx="3600000" cy="720000"/>
      </dsp:txXfrm>
    </dsp:sp>
    <dsp:sp modelId="{50B32A52-3E54-41E2-8F43-B7A2D6DAB86B}">
      <dsp:nvSpPr>
        <dsp:cNvPr id="0" name=""/>
        <dsp:cNvSpPr/>
      </dsp:nvSpPr>
      <dsp:spPr>
        <a:xfrm>
          <a:off x="6519192" y="403631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CC15C-E6ED-4A56-AFAA-6F60BB064DC4}">
      <dsp:nvSpPr>
        <dsp:cNvPr id="0" name=""/>
        <dsp:cNvSpPr/>
      </dsp:nvSpPr>
      <dsp:spPr>
        <a:xfrm>
          <a:off x="6987192" y="87163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E01CC-6952-49D9-AF69-5EFEF9ED8408}">
      <dsp:nvSpPr>
        <dsp:cNvPr id="0" name=""/>
        <dsp:cNvSpPr/>
      </dsp:nvSpPr>
      <dsp:spPr>
        <a:xfrm>
          <a:off x="5817192" y="328363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3200" kern="1200"/>
            <a:t>Zpětná vazba</a:t>
          </a:r>
          <a:endParaRPr lang="en-US" sz="3200" kern="1200"/>
        </a:p>
      </dsp:txBody>
      <dsp:txXfrm>
        <a:off x="5817192" y="328363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50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862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418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0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425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151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376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2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073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55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1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hyperlink" Target="https://www.youtube.com/watch?v=uyhzCBEGaB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-HeadgoqJ7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wa-snake-game.rf.g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4" name="Video 13" descr="Green Snake">
            <a:extLst>
              <a:ext uri="{FF2B5EF4-FFF2-40B4-BE49-F238E27FC236}">
                <a16:creationId xmlns:a16="http://schemas.microsoft.com/office/drawing/2014/main" id="{1BCFC834-9BCB-5D5C-66A4-34CA2D5D8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ame 12">
            <a:extLst>
              <a:ext uri="{FF2B5EF4-FFF2-40B4-BE49-F238E27FC236}">
                <a16:creationId xmlns:a16="http://schemas.microsoft.com/office/drawing/2014/main" id="{838456E0-BAD6-49AA-B7F3-846752A7E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frame">
            <a:avLst>
              <a:gd name="adj1" fmla="val 75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2C48353-79E4-20B9-9327-0720E2AA0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428" y="3624760"/>
            <a:ext cx="5565648" cy="1633040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Petr Harnach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0E01CF6-90B2-14C3-67D0-87A8B8F74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28" y="799521"/>
            <a:ext cx="5565648" cy="2179601"/>
          </a:xfrm>
        </p:spPr>
        <p:txBody>
          <a:bodyPr>
            <a:normAutofit/>
          </a:bodyPr>
          <a:lstStyle/>
          <a:p>
            <a:r>
              <a:rPr lang="cs-CZ" sz="4400">
                <a:solidFill>
                  <a:srgbClr val="FFFFFF"/>
                </a:solidFill>
              </a:rPr>
              <a:t>Snake Game</a:t>
            </a:r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301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FC1F4B-C7BE-44D2-8FA4-1CE2FCF06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A258B3-4238-403A-9CAC-51B872D45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3387491-1998-42A5-9172-2AEFC550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E1E611-F0D3-480F-8EAB-5501C1DBE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89B8F2-B71A-46C9-8992-CC8E36D1F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F1B1692F-EBA9-47DC-9CFD-CEDDA87F6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8B7DD913-FF3C-455C-80A4-FF89CB58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F742A451-31F5-45C9-850A-0AE74A35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C596C3-466C-4D79-BAA3-F21C02607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90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16A029-0C2A-6C27-9272-978C3D82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184569-D2C5-4A39-37A6-7FA04C61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https://www.youtube.com/watch?v=uyhzCBEGaBY</a:t>
            </a:r>
            <a:endParaRPr lang="cs-CZ" dirty="0"/>
          </a:p>
          <a:p>
            <a:r>
              <a:rPr lang="cs-CZ" dirty="0">
                <a:hlinkClick r:id="rId3"/>
              </a:rPr>
              <a:t>https://chatgpt.com</a:t>
            </a:r>
            <a:endParaRPr lang="cs-CZ" dirty="0"/>
          </a:p>
          <a:p>
            <a:r>
              <a:rPr lang="cs-CZ" dirty="0">
                <a:hlinkClick r:id="rId4"/>
              </a:rPr>
              <a:t>https://www.youtube.com/watch?v=-HeadgoqJ7A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6818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7F4E7F3-0742-B016-DCC1-75BD7636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cs-CZ" dirty="0"/>
              <a:t>úvod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7ABF6D57-5218-689F-1094-7E5328D24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851530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650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C6DDBE-5666-5401-D800-DF08BABD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cs-CZ" dirty="0"/>
              <a:t>Postup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77109666-99BE-5577-9831-684786580E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799531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35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9B8265-0221-9448-0CA5-037AC6B0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878C7D-C935-2A90-6EB6-F4908C40B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112C5DD4-0160-C9D9-30D2-D4DE2930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2BB16C6-933C-89D1-D567-AC8FC870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cs-CZ" dirty="0"/>
              <a:t>Co bylo nového?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555F3A65-1847-5047-B659-779C8A3EB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197137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58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8B2D21-CCC1-353E-354D-5ABEFA95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9130F4-37C7-AF87-E8F9-DA87214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04D899-A26C-35F6-160D-C95B7121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DE3ADF4-117F-79E8-C932-ED411859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cs-CZ" dirty="0"/>
              <a:t>Co dodat?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9" name="Zástupný obsah 2">
            <a:extLst>
              <a:ext uri="{FF2B5EF4-FFF2-40B4-BE49-F238E27FC236}">
                <a16:creationId xmlns:a16="http://schemas.microsoft.com/office/drawing/2014/main" id="{7B8A8DDC-2718-35DD-6D13-D6365234F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938403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16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B19DA-5894-F5C4-9330-43DCAB51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D958BF-8CB0-1D29-7247-AC9A74D69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74606A-7398-D00D-9B83-D5591ECE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65BC61-1EC3-A4A0-14AA-7CABFFD1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 na web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110EB6-5043-1B49-89A6-6FF2B37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URL: </a:t>
            </a:r>
            <a:r>
              <a:rPr lang="cs-CZ" dirty="0">
                <a:hlinkClick r:id="rId2"/>
              </a:rPr>
              <a:t>http://swa-snake-game.rf.gd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0180684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6371F"/>
      </a:dk2>
      <a:lt2>
        <a:srgbClr val="E8E2E4"/>
      </a:lt2>
      <a:accent1>
        <a:srgbClr val="20B789"/>
      </a:accent1>
      <a:accent2>
        <a:srgbClr val="14BA42"/>
      </a:accent2>
      <a:accent3>
        <a:srgbClr val="36B721"/>
      </a:accent3>
      <a:accent4>
        <a:srgbClr val="6CB313"/>
      </a:accent4>
      <a:accent5>
        <a:srgbClr val="A2A61D"/>
      </a:accent5>
      <a:accent6>
        <a:srgbClr val="D58B17"/>
      </a:accent6>
      <a:hlink>
        <a:srgbClr val="78892D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75</Words>
  <Application>Microsoft Office PowerPoint</Application>
  <PresentationFormat>Širokoúhlá obrazovka</PresentationFormat>
  <Paragraphs>23</Paragraphs>
  <Slides>10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Georgia Pro Semibold</vt:lpstr>
      <vt:lpstr>RocaVTI</vt:lpstr>
      <vt:lpstr>Snake Game</vt:lpstr>
      <vt:lpstr>úvod</vt:lpstr>
      <vt:lpstr>Postup</vt:lpstr>
      <vt:lpstr>Prezentace aplikace PowerPoint</vt:lpstr>
      <vt:lpstr>Co bylo nového?</vt:lpstr>
      <vt:lpstr>Prezentace aplikace PowerPoint</vt:lpstr>
      <vt:lpstr>Co dodat?</vt:lpstr>
      <vt:lpstr>Prezentace aplikace PowerPoint</vt:lpstr>
      <vt:lpstr>Odkaz na web</vt:lpstr>
      <vt:lpstr>Zdroje: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 Harnach</dc:creator>
  <cp:lastModifiedBy>Petr Harnach</cp:lastModifiedBy>
  <cp:revision>2</cp:revision>
  <dcterms:created xsi:type="dcterms:W3CDTF">2024-06-07T05:11:57Z</dcterms:created>
  <dcterms:modified xsi:type="dcterms:W3CDTF">2024-06-11T11:17:51Z</dcterms:modified>
</cp:coreProperties>
</file>